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4" r:id="rId5"/>
    <p:sldId id="273" r:id="rId6"/>
    <p:sldId id="258" r:id="rId7"/>
    <p:sldId id="261" r:id="rId8"/>
    <p:sldId id="259" r:id="rId9"/>
    <p:sldId id="260" r:id="rId10"/>
    <p:sldId id="269" r:id="rId11"/>
    <p:sldId id="268" r:id="rId12"/>
    <p:sldId id="270" r:id="rId13"/>
    <p:sldId id="275" r:id="rId14"/>
    <p:sldId id="272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5" Type="http://schemas.openxmlformats.org/officeDocument/2006/relationships/image" Target="../media/image24.jpeg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comsol\Desktop\EIA\1%20CLASSROOM\Greeting%20Song\Good%20Morning%20Song.mp3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62171"/>
            <a:ext cx="8672268" cy="2533429"/>
          </a:xfrm>
          <a:prstGeom prst="rect">
            <a:avLst/>
          </a:prstGeom>
        </p:spPr>
      </p:pic>
      <p:pic>
        <p:nvPicPr>
          <p:cNvPr id="6" name="Picture 5" descr="m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895600"/>
            <a:ext cx="8686800" cy="3694358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029200"/>
            <a:ext cx="5791200" cy="1057275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pPr algn="ctr"/>
            <a:r>
              <a:rPr lang="en-US" sz="1100" dirty="0" smtClean="0"/>
              <a:t>Look and say</a:t>
            </a:r>
            <a:endParaRPr lang="en-US" sz="1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33400"/>
            <a:ext cx="7772400" cy="1500187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Open your book at page at 38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Picture 3" descr="wps18.jpg"/>
          <p:cNvPicPr>
            <a:picLocks noChangeAspect="1"/>
          </p:cNvPicPr>
          <p:nvPr/>
        </p:nvPicPr>
        <p:blipFill>
          <a:blip r:embed="rId2"/>
          <a:srcRect t="34390"/>
          <a:stretch>
            <a:fillRect/>
          </a:stretch>
        </p:blipFill>
        <p:spPr>
          <a:xfrm>
            <a:off x="1371600" y="1600200"/>
            <a:ext cx="6324600" cy="34579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276600" y="228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</a:rPr>
              <a:t>Group work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219200"/>
            <a:ext cx="2971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</a:rPr>
              <a:t>Farmer</a:t>
            </a:r>
            <a:endParaRPr 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4876800"/>
            <a:ext cx="2971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</a:rPr>
              <a:t>Blacksmith</a:t>
            </a:r>
            <a:endParaRPr 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3733800"/>
            <a:ext cx="2971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</a:rPr>
              <a:t>Doctor</a:t>
            </a:r>
            <a:endParaRPr 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2514600"/>
            <a:ext cx="29718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</a:rPr>
              <a:t>Pilot</a:t>
            </a:r>
            <a:endParaRPr 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" name="Picture 9" descr="gtr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066800"/>
            <a:ext cx="1447800" cy="13238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Picture 10" descr="poiii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181600"/>
            <a:ext cx="1447800" cy="10805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11" descr="w3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962400"/>
            <a:ext cx="1447800" cy="10455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12" descr="yuir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590800"/>
            <a:ext cx="1447800" cy="1219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TextBox 13"/>
          <p:cNvSpPr txBox="1"/>
          <p:nvPr/>
        </p:nvSpPr>
        <p:spPr>
          <a:xfrm>
            <a:off x="1447800" y="3048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Match the word with the picture</a:t>
            </a:r>
            <a:endParaRPr lang="en-US" sz="3600" u="sng" dirty="0"/>
          </a:p>
        </p:txBody>
      </p:sp>
      <p:sp>
        <p:nvSpPr>
          <p:cNvPr id="15" name="Oval 14"/>
          <p:cNvSpPr/>
          <p:nvPr/>
        </p:nvSpPr>
        <p:spPr>
          <a:xfrm>
            <a:off x="7848600" y="381000"/>
            <a:ext cx="7620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PW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467600" y="304800"/>
            <a:ext cx="1219200" cy="1066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IW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6553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	Read and match with the picture. Write the correct number in the box.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1066800"/>
            <a:ext cx="53340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lain"/>
            </a:pPr>
            <a:r>
              <a:rPr lang="en-US" sz="2800" dirty="0" smtClean="0">
                <a:solidFill>
                  <a:srgbClr val="0070C0"/>
                </a:solidFill>
              </a:rPr>
              <a:t>A farmer grows food.</a:t>
            </a:r>
          </a:p>
          <a:p>
            <a:pPr marL="342900" indent="-342900">
              <a:buAutoNum type="arabicPlain"/>
            </a:pPr>
            <a:r>
              <a:rPr lang="en-US" sz="2800" dirty="0" smtClean="0">
                <a:solidFill>
                  <a:srgbClr val="0070C0"/>
                </a:solidFill>
              </a:rPr>
              <a:t>A doctor helps people.</a:t>
            </a:r>
          </a:p>
          <a:p>
            <a:pPr marL="342900" indent="-342900">
              <a:buAutoNum type="arabicPlain"/>
            </a:pPr>
            <a:r>
              <a:rPr lang="en-US" sz="2800" dirty="0" smtClean="0">
                <a:solidFill>
                  <a:srgbClr val="0070C0"/>
                </a:solidFill>
              </a:rPr>
              <a:t>A pilot flies a plane.</a:t>
            </a:r>
          </a:p>
          <a:p>
            <a:pPr marL="342900" indent="-342900">
              <a:buAutoNum type="arabicPlain"/>
            </a:pPr>
            <a:r>
              <a:rPr lang="en-US" sz="2800" dirty="0" smtClean="0">
                <a:solidFill>
                  <a:srgbClr val="0070C0"/>
                </a:solidFill>
              </a:rPr>
              <a:t>A blacksmith makes metal things.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7" name="Picture 6" descr="poii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895600"/>
            <a:ext cx="1828800" cy="1369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hy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4876800"/>
            <a:ext cx="1981200" cy="13183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 descr="3233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200" y="2895600"/>
            <a:ext cx="2313215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 descr="23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6400" y="4800600"/>
            <a:ext cx="2209800" cy="1390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5867400" y="6324600"/>
            <a:ext cx="1219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86000" y="4343400"/>
            <a:ext cx="1219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86000" y="6324600"/>
            <a:ext cx="1219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562600" y="4343400"/>
            <a:ext cx="1219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Write the name of the picture in your exercise book.</a:t>
            </a:r>
            <a:endParaRPr lang="en-US" sz="3600" dirty="0"/>
          </a:p>
        </p:txBody>
      </p:sp>
      <p:pic>
        <p:nvPicPr>
          <p:cNvPr id="4" name="Picture 3" descr="ree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4114800"/>
            <a:ext cx="2628900" cy="1743075"/>
          </a:xfrm>
          <a:prstGeom prst="rect">
            <a:avLst/>
          </a:prstGeom>
        </p:spPr>
      </p:pic>
      <p:pic>
        <p:nvPicPr>
          <p:cNvPr id="5" name="Picture 4" descr="pilo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962400"/>
            <a:ext cx="2857500" cy="1905000"/>
          </a:xfrm>
          <a:prstGeom prst="rect">
            <a:avLst/>
          </a:prstGeom>
        </p:spPr>
      </p:pic>
      <p:pic>
        <p:nvPicPr>
          <p:cNvPr id="6" name="Picture 5" descr="3233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1981200"/>
            <a:ext cx="2857500" cy="1828800"/>
          </a:xfrm>
          <a:prstGeom prst="rect">
            <a:avLst/>
          </a:prstGeom>
        </p:spPr>
      </p:pic>
      <p:pic>
        <p:nvPicPr>
          <p:cNvPr id="7" name="Picture 6" descr="yuir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1600" y="1981200"/>
            <a:ext cx="2667000" cy="1914525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581400"/>
            <a:ext cx="2714366" cy="251460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219200"/>
            <a:ext cx="5714999" cy="409754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524000"/>
            <a:ext cx="5791200" cy="1676400"/>
          </a:xfrm>
        </p:spPr>
        <p:txBody>
          <a:bodyPr>
            <a:no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Md. Abdul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Malik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Head teacher</a:t>
            </a:r>
            <a:b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Siramishi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GPS</a:t>
            </a:r>
            <a:b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Jagannathpur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Sunamgonj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3" descr="A malik.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57200"/>
            <a:ext cx="2286000" cy="2895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00400" y="228600"/>
            <a:ext cx="4114800" cy="91440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Identity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778" t="9527" r="1768" b="21059"/>
          <a:stretch/>
        </p:blipFill>
        <p:spPr>
          <a:xfrm>
            <a:off x="685800" y="3962400"/>
            <a:ext cx="3486815" cy="198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6"/>
          <p:cNvSpPr/>
          <p:nvPr/>
        </p:nvSpPr>
        <p:spPr>
          <a:xfrm>
            <a:off x="4191000" y="3733800"/>
            <a:ext cx="3657600" cy="213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perspectiveHeroicExtremeRightFacing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Sub : English</a:t>
            </a:r>
          </a:p>
          <a:p>
            <a:pPr algn="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Class: Three</a:t>
            </a:r>
          </a:p>
          <a:p>
            <a:pPr algn="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Unit: 19</a:t>
            </a:r>
          </a:p>
          <a:p>
            <a:pPr algn="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Lessons: 1-2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19200"/>
            <a:ext cx="8534400" cy="1143000"/>
          </a:xfrm>
          <a:noFill/>
          <a:ln>
            <a:noFill/>
          </a:ln>
        </p:spPr>
        <p:txBody>
          <a:bodyPr>
            <a:prstTxWarp prst="textWave2">
              <a:avLst/>
            </a:prstTxWarp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l"/>
            <a:r>
              <a:rPr lang="en-US" sz="66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Learning out comes:</a:t>
            </a:r>
            <a:r>
              <a:rPr lang="en-US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en-US" sz="66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en-US" sz="6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8305800" cy="29718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Students will be able to learn….</a:t>
            </a:r>
          </a:p>
          <a:p>
            <a:pPr algn="l"/>
            <a:r>
              <a:rPr lang="en-US" sz="3600" dirty="0" smtClean="0"/>
              <a:t>	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To build up vocabulary.</a:t>
            </a:r>
          </a:p>
          <a:p>
            <a:pPr algn="l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To develop their reading skill.</a:t>
            </a:r>
          </a:p>
          <a:p>
            <a:pPr algn="l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To develop their writing skill.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Warm up activity</a:t>
            </a:r>
            <a:endParaRPr lang="en-US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3" name="Good Morning So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886200" y="51816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1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prstTxWarp prst="textStop">
              <a:avLst/>
            </a:prstTxWarp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Today's lesson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>
            <a:prstTxWarp prst="textInflateBottom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3581400" y="2895600"/>
            <a:ext cx="1600200" cy="990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5486400"/>
            <a:ext cx="472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Farmer</a:t>
            </a:r>
            <a:endParaRPr lang="en-US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Picture1.jpg"/>
          <p:cNvPicPr>
            <a:picLocks noChangeAspect="1"/>
          </p:cNvPicPr>
          <p:nvPr/>
        </p:nvPicPr>
        <p:blipFill>
          <a:blip r:embed="rId2"/>
          <a:srcRect l="8977" t="10174" r="14692" b="20737"/>
          <a:stretch>
            <a:fillRect/>
          </a:stretch>
        </p:blipFill>
        <p:spPr>
          <a:xfrm>
            <a:off x="1295400" y="1066800"/>
            <a:ext cx="6955971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m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04800"/>
            <a:ext cx="5105400" cy="4648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3657600" y="5334000"/>
            <a:ext cx="3657600" cy="1295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Doctor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5867400"/>
            <a:ext cx="5791200" cy="769441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Pilot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 descr="pilo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33400"/>
            <a:ext cx="68580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143000" y="4648200"/>
            <a:ext cx="5105400" cy="1219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Blacksmith</a:t>
            </a:r>
            <a:endParaRPr lang="en-US" sz="5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hy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1000"/>
            <a:ext cx="6570402" cy="4372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95</Words>
  <Application>Microsoft Office PowerPoint</Application>
  <PresentationFormat>On-screen Show (4:3)</PresentationFormat>
  <Paragraphs>35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Md. Abdul Malik Head teacher Siramishi GPS Jagannathpur, Sunamgonj.</vt:lpstr>
      <vt:lpstr>Learning out comes: </vt:lpstr>
      <vt:lpstr>Warm up activity</vt:lpstr>
      <vt:lpstr>Today's lesson</vt:lpstr>
      <vt:lpstr>Slide 6</vt:lpstr>
      <vt:lpstr>Slide 7</vt:lpstr>
      <vt:lpstr>Slide 8</vt:lpstr>
      <vt:lpstr>Slide 9</vt:lpstr>
      <vt:lpstr>Look and say</vt:lpstr>
      <vt:lpstr>Slide 11</vt:lpstr>
      <vt:lpstr>Slide 12</vt:lpstr>
      <vt:lpstr>Write the name of the picture in your exercise book.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SIRAMISHI GPS</cp:lastModifiedBy>
  <cp:revision>35</cp:revision>
  <dcterms:created xsi:type="dcterms:W3CDTF">2006-08-16T00:00:00Z</dcterms:created>
  <dcterms:modified xsi:type="dcterms:W3CDTF">2017-09-27T12:56:28Z</dcterms:modified>
</cp:coreProperties>
</file>